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68" r:id="rId15"/>
    <p:sldId id="302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303" r:id="rId42"/>
    <p:sldId id="293" r:id="rId43"/>
    <p:sldId id="282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0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5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37.xml"/><Relationship Id="rId5" Type="http://schemas.openxmlformats.org/officeDocument/2006/relationships/slide" Target="slide33.xml"/><Relationship Id="rId15" Type="http://schemas.openxmlformats.org/officeDocument/2006/relationships/image" Target="../media/image105.png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Relationship Id="rId14" Type="http://schemas.openxmlformats.org/officeDocument/2006/relationships/slide" Target="slide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6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7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FA9F4-4EFF-CD02-DB2C-C87D66A892FE}"/>
              </a:ext>
            </a:extLst>
          </p:cNvPr>
          <p:cNvSpPr/>
          <p:nvPr/>
        </p:nvSpPr>
        <p:spPr>
          <a:xfrm>
            <a:off x="10107847" y="3212892"/>
            <a:ext cx="1532584" cy="379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277F8-E19F-812B-D94C-E1AE0808F3F2}"/>
              </a:ext>
            </a:extLst>
          </p:cNvPr>
          <p:cNvSpPr/>
          <p:nvPr/>
        </p:nvSpPr>
        <p:spPr>
          <a:xfrm>
            <a:off x="4332298" y="3007345"/>
            <a:ext cx="1870093" cy="41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Maybe too much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74EF5-E9E9-46E6-3AFA-9878307FD929}"/>
              </a:ext>
            </a:extLst>
          </p:cNvPr>
          <p:cNvSpPr/>
          <p:nvPr/>
        </p:nvSpPr>
        <p:spPr>
          <a:xfrm>
            <a:off x="4484698" y="1900291"/>
            <a:ext cx="1870093" cy="41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E156F-6660-C148-FE19-8A1462844456}"/>
              </a:ext>
            </a:extLst>
          </p:cNvPr>
          <p:cNvSpPr/>
          <p:nvPr/>
        </p:nvSpPr>
        <p:spPr>
          <a:xfrm>
            <a:off x="250166" y="6391019"/>
            <a:ext cx="2740549" cy="305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Chao paper</a:t>
            </a:r>
          </a:p>
        </p:txBody>
      </p: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AA545CD-534C-1F9C-A85B-DBAED1DCB343}"/>
              </a:ext>
            </a:extLst>
          </p:cNvPr>
          <p:cNvSpPr/>
          <p:nvPr/>
        </p:nvSpPr>
        <p:spPr>
          <a:xfrm>
            <a:off x="8712679" y="4149306"/>
            <a:ext cx="3036498" cy="5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empty? Merge 10 and 11</a:t>
            </a:r>
          </a:p>
        </p:txBody>
      </p: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4B9A74-CE20-4D86-3298-6CB07C49C39E}"/>
              </a:ext>
            </a:extLst>
          </p:cNvPr>
          <p:cNvSpPr/>
          <p:nvPr/>
        </p:nvSpPr>
        <p:spPr>
          <a:xfrm>
            <a:off x="6173885" y="2999110"/>
            <a:ext cx="2250121" cy="763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Wording for physical meanings of fields</a:t>
            </a:r>
          </a:p>
        </p:txBody>
      </p: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36D6EE-3BF1-E2C1-7A34-D9499A80EC6C}"/>
              </a:ext>
            </a:extLst>
          </p:cNvPr>
          <p:cNvSpPr/>
          <p:nvPr/>
        </p:nvSpPr>
        <p:spPr>
          <a:xfrm>
            <a:off x="2027208" y="464101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157705" y="3697947"/>
            <a:ext cx="4052047" cy="1081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Redundant, maybe first when showing what you’re doing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5D3EE4D-6BDE-4A03-5FB0-5AE550B21B72}"/>
              </a:ext>
            </a:extLst>
          </p:cNvPr>
          <p:cNvSpPr/>
          <p:nvPr/>
        </p:nvSpPr>
        <p:spPr>
          <a:xfrm>
            <a:off x="294825" y="284085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2DE8D5-B00C-F7F8-BB08-63531CF5DA40}"/>
              </a:ext>
            </a:extLst>
          </p:cNvPr>
          <p:cNvSpPr/>
          <p:nvPr/>
        </p:nvSpPr>
        <p:spPr>
          <a:xfrm rot="16200000">
            <a:off x="-280288" y="3510344"/>
            <a:ext cx="4330017" cy="635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font family for labels (look sharp)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2A869-1CB1-6419-40E2-02E4F3C7102B}"/>
              </a:ext>
            </a:extLst>
          </p:cNvPr>
          <p:cNvSpPr/>
          <p:nvPr/>
        </p:nvSpPr>
        <p:spPr>
          <a:xfrm>
            <a:off x="8209752" y="5993109"/>
            <a:ext cx="2801643" cy="86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 on every slide</a:t>
            </a:r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C2FA9-5F0A-56BF-F304-13C54635C4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121" y="1912923"/>
            <a:ext cx="208354" cy="156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957247-9477-50B0-8B67-6B8EACFBA81D}"/>
              </a:ext>
            </a:extLst>
          </p:cNvPr>
          <p:cNvSpPr/>
          <p:nvPr/>
        </p:nvSpPr>
        <p:spPr>
          <a:xfrm>
            <a:off x="3337841" y="1340137"/>
            <a:ext cx="303105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Titles, label conformations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50F2CF-36A3-4116-8482-5F57F530863C}"/>
              </a:ext>
            </a:extLst>
          </p:cNvPr>
          <p:cNvSpPr/>
          <p:nvPr/>
        </p:nvSpPr>
        <p:spPr>
          <a:xfrm>
            <a:off x="38226" y="4714303"/>
            <a:ext cx="157061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Legend?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9DA43-1076-E219-DC16-08FE0E4FCC60}"/>
              </a:ext>
            </a:extLst>
          </p:cNvPr>
          <p:cNvSpPr/>
          <p:nvPr/>
        </p:nvSpPr>
        <p:spPr>
          <a:xfrm>
            <a:off x="7164774" y="6129290"/>
            <a:ext cx="2475781" cy="718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“phase transition”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4F8771-FD83-C59F-7EE2-C4829F57E049}"/>
              </a:ext>
            </a:extLst>
          </p:cNvPr>
          <p:cNvSpPr/>
          <p:nvPr/>
        </p:nvSpPr>
        <p:spPr>
          <a:xfrm>
            <a:off x="9763970" y="1037961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“condensed”, not 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981B47-331F-BB64-6AD1-496FD2FB7475}"/>
              </a:ext>
            </a:extLst>
          </p:cNvPr>
          <p:cNvSpPr/>
          <p:nvPr/>
        </p:nvSpPr>
        <p:spPr>
          <a:xfrm>
            <a:off x="9901888" y="2927344"/>
            <a:ext cx="2327129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Metastable, make first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7F4231-2640-69F9-73BD-BE7344588549}"/>
              </a:ext>
            </a:extLst>
          </p:cNvPr>
          <p:cNvSpPr/>
          <p:nvPr/>
        </p:nvSpPr>
        <p:spPr>
          <a:xfrm>
            <a:off x="-45647" y="2793765"/>
            <a:ext cx="1320497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E286E9-F52A-F2DD-232A-B4E7E667A907}"/>
              </a:ext>
            </a:extLst>
          </p:cNvPr>
          <p:cNvSpPr/>
          <p:nvPr/>
        </p:nvSpPr>
        <p:spPr>
          <a:xfrm>
            <a:off x="8720676" y="2308590"/>
            <a:ext cx="1244148" cy="42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</a:t>
            </a:r>
            <a:r>
              <a:rPr lang="en-US" dirty="0" err="1"/>
              <a:t>coex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-24316" y="4203769"/>
            <a:ext cx="2772189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file, chi </a:t>
            </a:r>
            <a:r>
              <a:rPr lang="en-US" dirty="0" err="1"/>
              <a:t>attr</a:t>
            </a:r>
            <a:r>
              <a:rPr lang="en-US" dirty="0"/>
              <a:t> and alpha repulsion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BB54D-68C1-3DB0-ECC1-4F6BD482AC46}"/>
              </a:ext>
            </a:extLst>
          </p:cNvPr>
          <p:cNvSpPr/>
          <p:nvPr/>
        </p:nvSpPr>
        <p:spPr>
          <a:xfrm>
            <a:off x="10462570" y="3016750"/>
            <a:ext cx="2756280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and key points</a:t>
            </a:r>
          </a:p>
          <a:p>
            <a:pPr algn="ctr"/>
            <a:r>
              <a:rPr lang="en-US" dirty="0"/>
              <a:t>* Why they are expected, what do they mean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5BF6F-D375-C99F-EAD6-2545479EB9BA}"/>
              </a:ext>
            </a:extLst>
          </p:cNvPr>
          <p:cNvSpPr/>
          <p:nvPr/>
        </p:nvSpPr>
        <p:spPr>
          <a:xfrm>
            <a:off x="113641" y="162173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65BBD-7395-C433-09DD-3459CD68DBD7}"/>
              </a:ext>
            </a:extLst>
          </p:cNvPr>
          <p:cNvSpPr/>
          <p:nvPr/>
        </p:nvSpPr>
        <p:spPr>
          <a:xfrm>
            <a:off x="5719842" y="207591"/>
            <a:ext cx="1588542" cy="132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Lucida grande" panose="020B0502040204020203"/>
              </a:rPr>
              <a:t>Mon-</a:t>
            </a:r>
            <a:r>
              <a:rPr lang="en-US" dirty="0" err="1">
                <a:solidFill>
                  <a:srgbClr val="FF0000"/>
                </a:solidFill>
                <a:latin typeface="Lucida grande" panose="020B0502040204020203"/>
              </a:rPr>
              <a:t>mon</a:t>
            </a:r>
            <a:r>
              <a:rPr lang="en-US" dirty="0">
                <a:solidFill>
                  <a:srgbClr val="FF0000"/>
                </a:solidFill>
                <a:latin typeface="Lucida grande" panose="020B0502040204020203"/>
              </a:rPr>
              <a:t> steric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F57C83F-427B-06C3-D94A-6BEE9DB4B37B}"/>
              </a:ext>
            </a:extLst>
          </p:cNvPr>
          <p:cNvSpPr/>
          <p:nvPr/>
        </p:nvSpPr>
        <p:spPr>
          <a:xfrm>
            <a:off x="276608" y="1434054"/>
            <a:ext cx="6036398" cy="1018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out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766844-D198-D1B9-042E-20E9A0C3E9DB}"/>
              </a:ext>
            </a:extLst>
          </p:cNvPr>
          <p:cNvSpPr/>
          <p:nvPr/>
        </p:nvSpPr>
        <p:spPr>
          <a:xfrm>
            <a:off x="6114620" y="5520163"/>
            <a:ext cx="6036398" cy="1018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of project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03DEB36-AFFD-5AEE-D51A-2FEBA68B1F63}"/>
              </a:ext>
            </a:extLst>
          </p:cNvPr>
          <p:cNvSpPr/>
          <p:nvPr/>
        </p:nvSpPr>
        <p:spPr>
          <a:xfrm>
            <a:off x="5417389" y="3597215"/>
            <a:ext cx="2035834" cy="586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specific</a:t>
            </a:r>
          </a:p>
        </p:txBody>
      </p: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AE16A77-A037-FE7C-1FD9-D493D263341F}"/>
              </a:ext>
            </a:extLst>
          </p:cNvPr>
          <p:cNvSpPr/>
          <p:nvPr/>
        </p:nvSpPr>
        <p:spPr>
          <a:xfrm>
            <a:off x="854015" y="3002520"/>
            <a:ext cx="2967149" cy="9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detail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8F31596-F658-FFF2-CB54-8B71A7C521C6}"/>
              </a:ext>
            </a:extLst>
          </p:cNvPr>
          <p:cNvSpPr/>
          <p:nvPr/>
        </p:nvSpPr>
        <p:spPr>
          <a:xfrm>
            <a:off x="4501019" y="3432273"/>
            <a:ext cx="2267951" cy="714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Maybe in derivation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131840" y="3292862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96" y="316671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995" y="407758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296" y="5696679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931" y="4804119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C00CE-07FF-E5D6-9B28-9EA147DBFAA3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5D20109-2B24-6477-26B2-0F7FFBE65EC3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473ED-80ED-C2B5-CB4A-3BD8B1A6F278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71500E-E51B-0AA3-262C-1EF901F12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046E91-AFD5-2022-9A47-DD9D856F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651792-C6D4-361C-BB96-D06122B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55593-5464-4916-E7D7-8E6DCC435F6D}"/>
              </a:ext>
            </a:extLst>
          </p:cNvPr>
          <p:cNvSpPr/>
          <p:nvPr/>
        </p:nvSpPr>
        <p:spPr>
          <a:xfrm>
            <a:off x="10438171" y="3097925"/>
            <a:ext cx="1235444" cy="451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47A57-E31D-39D7-410B-BC543FE412F7}"/>
              </a:ext>
            </a:extLst>
          </p:cNvPr>
          <p:cNvSpPr/>
          <p:nvPr/>
        </p:nvSpPr>
        <p:spPr>
          <a:xfrm>
            <a:off x="250166" y="6391019"/>
            <a:ext cx="4011283" cy="305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 people for each theory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5069</TotalTime>
  <Words>2205</Words>
  <Application>Microsoft Office PowerPoint</Application>
  <PresentationFormat>Widescreen</PresentationFormat>
  <Paragraphs>542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 = 0.40, cont.</vt:lpstr>
      <vt:lpstr>Varying VdW (χ) at const. Electrostatic (α=0.40)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186</cp:revision>
  <dcterms:created xsi:type="dcterms:W3CDTF">2022-03-28T18:43:16Z</dcterms:created>
  <dcterms:modified xsi:type="dcterms:W3CDTF">2022-09-07T00:03:29Z</dcterms:modified>
</cp:coreProperties>
</file>